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王漢宗特黑體" panose="02000500000000000000" pitchFamily="2" charset="-12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582" autoAdjust="0"/>
  </p:normalViewPr>
  <p:slideViewPr>
    <p:cSldViewPr>
      <p:cViewPr varScale="1">
        <p:scale>
          <a:sx n="80" d="100"/>
          <a:sy n="80" d="100"/>
        </p:scale>
        <p:origin x="28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C080B-9342-8C43-B94B-715106871CB8}" type="datetimeFigureOut">
              <a:rPr kumimoji="1" lang="zh-TW" altLang="en-US" smtClean="0"/>
              <a:t>2024/10/21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14C74A-8FFB-D44F-8508-DD67442039A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61973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wine_red_hair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eyebrow_moles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white_thighhighs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, girl, girl leans against a wall, </a:t>
            </a:r>
            <a:r>
              <a:rPr kumimoji="1" lang="en" altLang="zh-TW" dirty="0" err="1"/>
              <a:t>group_of_gaming_players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82584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eyebrow_bush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white_socks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black_leather_shoes</a:t>
            </a:r>
            <a:r>
              <a:rPr kumimoji="1" lang="en" altLang="zh-TW" dirty="0"/>
              <a:t>, girl, bar_(place), side-lying, chatting,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crowd_of_gamers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09714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cranberry_hair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bob_cut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eyebrow_jewels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plum_eyes</a:t>
            </a:r>
            <a:r>
              <a:rPr kumimoji="1" lang="en" altLang="zh-TW" dirty="0"/>
              <a:t>), wearing a vampire coat,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black_shoes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troubled_expression</a:t>
            </a:r>
            <a:r>
              <a:rPr kumimoji="1" lang="en" altLang="zh-TW" dirty="0"/>
              <a:t>, standing, marketplace, vendor, bustling, </a:t>
            </a:r>
            <a:r>
              <a:rPr kumimoji="1" lang="en" altLang="zh-TW" dirty="0" err="1"/>
              <a:t>out_of_place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group_of_gamer_players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enhanced_quality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4595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Japanese-style live2D painting style, 2D graphics, full of game-like atmosphere, A girl with burgundy short hair, double eyelids, purple round eyes, wearing a European-style ornamental coat, white short socks, and black round heel shoes is crouching on the wall, observing a group of gamers 1boy,high quality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13655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bob_cut</a:t>
            </a:r>
            <a:r>
              <a:rPr kumimoji="1" lang="en" altLang="zh-TW" dirty="0"/>
              <a:t>, two-</a:t>
            </a:r>
            <a:r>
              <a:rPr kumimoji="1" lang="en" altLang="zh-TW" dirty="0" err="1"/>
              <a:t>tone_eyebrows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wearing_vampire_cape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black_leather_loafers</a:t>
            </a:r>
            <a:r>
              <a:rPr kumimoji="1" lang="en" altLang="zh-TW" dirty="0"/>
              <a:t>), sitting on couch, otaku, </a:t>
            </a:r>
            <a:r>
              <a:rPr kumimoji="1" lang="en" altLang="zh-TW" dirty="0" err="1"/>
              <a:t>holding_cellphone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cellphone_view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surprised_expression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happy_expression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group_of_gaming_players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enhanced_quality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11160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crimson_hair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eyebrow_shadow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sitting_on_couch</a:t>
            </a:r>
            <a:r>
              <a:rPr kumimoji="1" lang="en" altLang="zh-TW" dirty="0"/>
              <a:t>, girl, </a:t>
            </a:r>
            <a:r>
              <a:rPr kumimoji="1" lang="en" altLang="zh-TW" dirty="0" err="1"/>
              <a:t>holding_phone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phone_image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surprised_expression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happy_expression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graphics_boost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521584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bob_cut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eyebrow_bumps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under_large_tree</a:t>
            </a:r>
            <a:r>
              <a:rPr kumimoji="1" lang="en" altLang="zh-TW" dirty="0"/>
              <a:t>, girl, lively, celebration, </a:t>
            </a:r>
            <a:r>
              <a:rPr kumimoji="1" lang="en" altLang="zh-TW" dirty="0" err="1"/>
              <a:t>expression_happy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uhd</a:t>
            </a:r>
            <a:r>
              <a:rPr kumimoji="1" lang="en" altLang="zh-TW" dirty="0"/>
              <a:t>, outdoors, </a:t>
            </a:r>
            <a:r>
              <a:rPr kumimoji="1" lang="en" altLang="zh-TW" dirty="0" err="1"/>
              <a:t>autumn_leaves</a:t>
            </a:r>
            <a:r>
              <a:rPr kumimoji="1" lang="en" altLang="zh-TW"/>
              <a:t>, sunlight, vibrant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18768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6762" y="2274870"/>
            <a:ext cx="4573638" cy="4874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773"/>
              </a:lnSpc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自我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ctr">
              <a:lnSpc>
                <a:spcPts val="19773"/>
              </a:lnSpc>
              <a:spcBef>
                <a:spcPct val="0"/>
              </a:spcBef>
            </a:pPr>
            <a:r>
              <a:rPr lang="en-US" sz="14123" spc="3629" dirty="0" err="1">
                <a:solidFill>
                  <a:srgbClr val="FF3131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介</a:t>
            </a: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紹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470</Words>
  <Application>Microsoft Macintosh PowerPoint</Application>
  <PresentationFormat>自訂</PresentationFormat>
  <Paragraphs>23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Arial</vt:lpstr>
      <vt:lpstr>Calibri</vt:lpstr>
      <vt:lpstr>王漢宗特黑體</vt:lpstr>
      <vt:lpstr>Aptos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自我 介紹</dc:title>
  <cp:lastModifiedBy>郭芯麟</cp:lastModifiedBy>
  <cp:revision>3</cp:revision>
  <dcterms:created xsi:type="dcterms:W3CDTF">2006-08-16T00:00:00Z</dcterms:created>
  <dcterms:modified xsi:type="dcterms:W3CDTF">2024-10-21T14:38:42Z</dcterms:modified>
  <dc:identifier>DAGTjtjcXqw</dc:identifier>
</cp:coreProperties>
</file>

<file path=docProps/thumbnail.jpeg>
</file>